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6" autoAdjust="0"/>
  </p:normalViewPr>
  <p:slideViewPr>
    <p:cSldViewPr>
      <p:cViewPr>
        <p:scale>
          <a:sx n="100" d="100"/>
          <a:sy n="100" d="100"/>
        </p:scale>
        <p:origin x="-1236" y="8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9A65-F8A9-4BBA-ADE5-CC183292DCB4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7E67-2134-42BB-91D6-AE8A3F1D17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40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513A-8EE5-49E2-BEEE-5F7D54F8F8CA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9D86-8F09-4125-9DC1-92C5B2A049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63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6463-1B1F-4408-9BF4-058FAA9F15BA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F9BE-7E16-40BD-B021-B57FDB7C79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90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E53FD-D05E-4D49-9422-BAB7740008D1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566D-2949-480B-9C7E-AB2FBC8E5E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754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AD52-01A0-4C90-967B-27DDEA4D015A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FC2D-C99C-4EE3-B620-A26B5DC21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3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43A9-A4CC-4B16-B251-1CD988B473E9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86A3-1EB3-4354-9785-7D6E3050DB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346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0EAF5-32AE-4A28-A0A6-3324D8D4F134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4D3B-ECB5-4A20-954B-A1299ED6AF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62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5DAF-5D89-41F7-A8D4-998F6625CE27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427A-BBE1-4369-8F88-B6686EEB10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27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4123-6028-46E2-8D5C-9FF44E8914AB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2B6E-F89A-44F7-BD03-7B5E5312B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290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8689-F2D9-4DD5-A274-B97A8DEFA4D4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8268-0411-4E06-AC09-9494FFC18F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280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9D0C8-276A-4212-8E32-C2AD218FBA86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2043-C110-4021-BF00-A343A835BC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22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9BB5F9-3A70-447A-A4BD-6D9D480F87BB}" type="datetimeFigureOut">
              <a:rPr lang="ja-JP" altLang="en-US"/>
              <a:pPr>
                <a:defRPr/>
              </a:pPr>
              <a:t>2018/1/7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36C197-DEE2-4A24-BEE6-7EC651C502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4579938" y="35496"/>
            <a:ext cx="1984375" cy="5857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0" b="19601"/>
          <a:stretch/>
        </p:blipFill>
        <p:spPr>
          <a:xfrm>
            <a:off x="3434070" y="3295471"/>
            <a:ext cx="2973391" cy="229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sp>
        <p:nvSpPr>
          <p:cNvPr id="29" name="円形吹き出し 28"/>
          <p:cNvSpPr/>
          <p:nvPr/>
        </p:nvSpPr>
        <p:spPr>
          <a:xfrm>
            <a:off x="4054475" y="5405438"/>
            <a:ext cx="909638" cy="422275"/>
          </a:xfrm>
          <a:prstGeom prst="wedgeEllipseCallout">
            <a:avLst>
              <a:gd name="adj1" fmla="val 11717"/>
              <a:gd name="adj2" fmla="val -9706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ｚ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/>
          <a:stretch/>
        </p:blipFill>
        <p:spPr>
          <a:xfrm>
            <a:off x="2954950" y="5868144"/>
            <a:ext cx="3665163" cy="256681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8" name="円形吹き出し 27"/>
          <p:cNvSpPr/>
          <p:nvPr/>
        </p:nvSpPr>
        <p:spPr>
          <a:xfrm>
            <a:off x="4535488" y="8293100"/>
            <a:ext cx="2084387" cy="679450"/>
          </a:xfrm>
          <a:prstGeom prst="wedgeEllipseCallout">
            <a:avLst>
              <a:gd name="adj1" fmla="val -21751"/>
              <a:gd name="adj2" fmla="val -5872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ｚ</a:t>
            </a:r>
          </a:p>
        </p:txBody>
      </p:sp>
      <p:sp>
        <p:nvSpPr>
          <p:cNvPr id="27" name="角丸四角形吹き出し 26"/>
          <p:cNvSpPr/>
          <p:nvPr/>
        </p:nvSpPr>
        <p:spPr>
          <a:xfrm>
            <a:off x="3195638" y="8293100"/>
            <a:ext cx="1168400" cy="469900"/>
          </a:xfrm>
          <a:prstGeom prst="wedgeRoundRectCallout">
            <a:avLst>
              <a:gd name="adj1" fmla="val -8426"/>
              <a:gd name="adj2" fmla="val -110055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13" name="図 12" descr="C:\Users\jimmon\Desktop\子ども会連合会\子ども会USB\平成29年度子ども会連合会\画像集\創作教室\DSC_04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3"/>
          <a:stretch/>
        </p:blipFill>
        <p:spPr bwMode="auto">
          <a:xfrm>
            <a:off x="430499" y="3253848"/>
            <a:ext cx="2740204" cy="2591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7" name="正方形/長方形 4"/>
          <p:cNvSpPr>
            <a:spLocks noChangeArrowheads="1"/>
          </p:cNvSpPr>
          <p:nvPr/>
        </p:nvSpPr>
        <p:spPr bwMode="auto">
          <a:xfrm>
            <a:off x="4653136" y="54546"/>
            <a:ext cx="2452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平成２９年 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11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月 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吉日</a:t>
            </a:r>
            <a:endParaRPr lang="en-US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安井地区</a:t>
            </a:r>
            <a:r>
              <a:rPr lang="ja-JP" altLang="en-US" sz="11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子ども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会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連合会</a:t>
            </a:r>
            <a:endParaRPr lang="en-US" altLang="ja-JP" sz="1200" dirty="0" smtClean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会長　井上　智世</a:t>
            </a:r>
            <a:endParaRPr lang="en-US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58" name="正方形/長方形 5"/>
          <p:cNvSpPr>
            <a:spLocks noChangeArrowheads="1"/>
          </p:cNvSpPr>
          <p:nvPr/>
        </p:nvSpPr>
        <p:spPr bwMode="auto">
          <a:xfrm>
            <a:off x="304800" y="187325"/>
            <a:ext cx="593725" cy="3397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回覧</a:t>
            </a:r>
          </a:p>
        </p:txBody>
      </p:sp>
      <p:sp>
        <p:nvSpPr>
          <p:cNvPr id="2052" name="正方形/長方形 7"/>
          <p:cNvSpPr>
            <a:spLocks noChangeArrowheads="1"/>
          </p:cNvSpPr>
          <p:nvPr/>
        </p:nvSpPr>
        <p:spPr bwMode="auto">
          <a:xfrm>
            <a:off x="430499" y="643018"/>
            <a:ext cx="5976962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西宮まつり・地区運動会の樽みこし</a:t>
            </a:r>
            <a:endParaRPr lang="en-US" altLang="ja-JP" sz="24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ご参加・ご協力ありがとうございました</a:t>
            </a:r>
            <a:endParaRPr lang="en-US" altLang="ja-JP" sz="24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60" name="正方形/長方形 8"/>
          <p:cNvSpPr>
            <a:spLocks noChangeArrowheads="1"/>
          </p:cNvSpPr>
          <p:nvPr/>
        </p:nvSpPr>
        <p:spPr bwMode="auto">
          <a:xfrm>
            <a:off x="212725" y="7532688"/>
            <a:ext cx="29400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そして３基目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は、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連合会メンバーの方がデザインしてくださった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、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「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安子（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あんこ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）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ちゃん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」。「みやたんを作ろうか？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」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などと意見が出ていた中、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「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安井地区子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ども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会だけのオリジナル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のもの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がいいね！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」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そんな発言から生まれたのが「</a:t>
            </a:r>
            <a:r>
              <a:rPr lang="ja-JP" altLang="en-US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安子</a:t>
            </a:r>
            <a:r>
              <a:rPr lang="ja-JP" altLang="ja-JP" sz="12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ちゃん」です。</a:t>
            </a:r>
            <a:endParaRPr lang="ja-JP" altLang="en-US" sz="120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61" name="正方形/長方形 2"/>
          <p:cNvSpPr>
            <a:spLocks noChangeArrowheads="1"/>
          </p:cNvSpPr>
          <p:nvPr/>
        </p:nvSpPr>
        <p:spPr bwMode="auto">
          <a:xfrm>
            <a:off x="261938" y="1547664"/>
            <a:ext cx="648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今年度、安井地区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では、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3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基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樽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を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制作・披露することができました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。安井地区各自治会会長様をはじめ</a:t>
            </a:r>
            <a:r>
              <a:rPr lang="en-US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SC21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役員の皆様、地域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の方々の多大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なるご理解・ご協力に、大変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感謝しております。今回は、安井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樽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の紹介とともに、一緒に活動してくれた子どもたちの様子を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報告致します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</a:t>
            </a:r>
            <a:endParaRPr lang="en-US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62" name="正方形/長方形 3"/>
          <p:cNvSpPr>
            <a:spLocks noChangeArrowheads="1"/>
          </p:cNvSpPr>
          <p:nvPr/>
        </p:nvSpPr>
        <p:spPr bwMode="auto">
          <a:xfrm>
            <a:off x="212725" y="2373585"/>
            <a:ext cx="6434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ども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達にも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みこしの飾り作り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に参加してほしいな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そんな想いからうまれたのが「青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」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です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</a:t>
            </a:r>
            <a:r>
              <a:rPr lang="en-US" altLang="ja-JP" sz="1200" u="sng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8</a:t>
            </a:r>
            <a:r>
              <a:rPr lang="ja-JP" altLang="en-US" sz="1200" u="sng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月</a:t>
            </a:r>
            <a:r>
              <a:rPr lang="en-US" altLang="ja-JP" sz="1200" u="sng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2</a:t>
            </a:r>
            <a:r>
              <a:rPr lang="ja-JP" altLang="en-US" sz="1200" u="sng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日の夏休み</a:t>
            </a:r>
            <a:r>
              <a:rPr lang="ja-JP" altLang="ja-JP" sz="1200" u="sng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創作教室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で、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ども達に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思い思いのイラスト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を描いてもらい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、それを青い布地に貼りつめて完成しました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。「みんな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描いた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絵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が、今年の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西宮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まつ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り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お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になるんだよ」と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子ども達に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話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した時の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嬉しそうな笑顔は忘れられません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(*^^*) </a:t>
            </a:r>
            <a:endParaRPr lang="ja-JP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63" name="正方形/長方形 16"/>
          <p:cNvSpPr>
            <a:spLocks noChangeArrowheads="1"/>
          </p:cNvSpPr>
          <p:nvPr/>
        </p:nvSpPr>
        <p:spPr bwMode="auto">
          <a:xfrm>
            <a:off x="412750" y="5859463"/>
            <a:ext cx="287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創作教室では、うちわ作りやじゃんけんゲーム、</a:t>
            </a:r>
            <a:endParaRPr lang="en-US" altLang="ja-JP" sz="90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鈴のくじ引きなどもして、わいわい楽しみました♪</a:t>
            </a:r>
            <a:endParaRPr lang="ja-JP" altLang="ja-JP" sz="90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64" name="正方形/長方形 17"/>
          <p:cNvSpPr>
            <a:spLocks noChangeArrowheads="1"/>
          </p:cNvSpPr>
          <p:nvPr/>
        </p:nvSpPr>
        <p:spPr bwMode="auto">
          <a:xfrm>
            <a:off x="3925888" y="5467350"/>
            <a:ext cx="1225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lang="ja-JP" altLang="en-US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青みこし完成！</a:t>
            </a:r>
            <a:endParaRPr lang="ja-JP" altLang="ja-JP" sz="90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65" name="正方形/長方形 9"/>
          <p:cNvSpPr>
            <a:spLocks noChangeArrowheads="1"/>
          </p:cNvSpPr>
          <p:nvPr/>
        </p:nvSpPr>
        <p:spPr bwMode="auto">
          <a:xfrm>
            <a:off x="4652963" y="8453438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安子</a:t>
            </a:r>
            <a:r>
              <a:rPr lang="ja-JP" altLang="ja-JP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ちゃんは、杜氏を夢見る、</a:t>
            </a:r>
            <a:endParaRPr lang="en-US" altLang="ja-JP" sz="90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酒蔵めぐりが大好きな女の子です</a:t>
            </a:r>
            <a:r>
              <a:rPr lang="ja-JP" altLang="en-US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♡</a:t>
            </a:r>
          </a:p>
        </p:txBody>
      </p:sp>
      <p:sp>
        <p:nvSpPr>
          <p:cNvPr id="2066" name="正方形/長方形 10"/>
          <p:cNvSpPr>
            <a:spLocks noChangeArrowheads="1"/>
          </p:cNvSpPr>
          <p:nvPr/>
        </p:nvSpPr>
        <p:spPr bwMode="auto">
          <a:xfrm>
            <a:off x="252413" y="6424613"/>
            <a:ext cx="2702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白い布地に、安井地区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全ての町名を刻んだのが「白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」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です。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安井地区の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おなじみの一本松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、</a:t>
            </a:r>
            <a:r>
              <a:rPr lang="ja-JP" altLang="en-US" sz="1200" dirty="0" err="1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まんぼう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トンネル、夙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川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の桜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の風景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も描きました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</a:t>
            </a:r>
          </a:p>
        </p:txBody>
      </p:sp>
      <p:sp>
        <p:nvSpPr>
          <p:cNvPr id="2067" name="正方形/長方形 18"/>
          <p:cNvSpPr>
            <a:spLocks noChangeArrowheads="1"/>
          </p:cNvSpPr>
          <p:nvPr/>
        </p:nvSpPr>
        <p:spPr bwMode="auto">
          <a:xfrm rot="10800000" flipV="1">
            <a:off x="3195638" y="8343900"/>
            <a:ext cx="1263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安井の風情あふれる白みこし✨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正方形/長方形 3"/>
          <p:cNvSpPr>
            <a:spLocks noChangeArrowheads="1"/>
          </p:cNvSpPr>
          <p:nvPr/>
        </p:nvSpPr>
        <p:spPr bwMode="auto">
          <a:xfrm>
            <a:off x="260350" y="153988"/>
            <a:ext cx="64087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昨年度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、西宮まつりが雨で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中止だったので、今年こそは子供たち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し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を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担がせてあげたいね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そんな私達の想いの中、始まった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今年度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作りでした。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ああでもない、こうでもない、と試行錯誤を重ねた日々は大変で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したが、楽しくもあり、貴重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経験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なりました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しかし、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今年の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西宮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まつ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り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子供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も雨のため中止が決定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！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(-_-;)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…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諦めていた時、なんと、</a:t>
            </a:r>
            <a:r>
              <a:rPr lang="en-US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SC21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主催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の安井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地区運動会で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みこし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を担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がせていただくことになりました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！</a:t>
            </a:r>
            <a:r>
              <a:rPr lang="en-US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SC21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の皆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様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、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地域の方々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の温かいご支援のおかげで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す。</a:t>
            </a:r>
            <a:endParaRPr lang="ja-JP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 </a:t>
            </a:r>
            <a:endParaRPr lang="ja-JP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　</a:t>
            </a:r>
          </a:p>
        </p:txBody>
      </p:sp>
      <p:sp>
        <p:nvSpPr>
          <p:cNvPr id="3075" name="正方形/長方形 4"/>
          <p:cNvSpPr>
            <a:spLocks noChangeArrowheads="1"/>
          </p:cNvSpPr>
          <p:nvPr/>
        </p:nvSpPr>
        <p:spPr bwMode="auto">
          <a:xfrm>
            <a:off x="260350" y="7164288"/>
            <a:ext cx="63373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子供たちの「わっしょい、</a:t>
            </a:r>
            <a:r>
              <a:rPr lang="ja-JP" altLang="ja-JP" sz="1200" dirty="0" err="1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わっしょい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」の声が運動場いっぱいにこだました時は本当に嬉しかったです。それ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伴い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地域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の方々からあがる「わっしょい」の声。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ども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会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はこんな形で、地域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の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方々に支えられ、そして寄り添い活動できているんだな、そんな想いでいっぱいになりました</a:t>
            </a:r>
            <a:r>
              <a:rPr lang="ja-JP" altLang="ja-JP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。この</a:t>
            </a:r>
            <a:r>
              <a:rPr lang="ja-JP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子供たちの「わっしょい」の声が、どうかいつまでも響き渡っていける、そんな安井地区であり続けることを願っています。</a:t>
            </a:r>
            <a:r>
              <a:rPr lang="ja-JP" altLang="en-US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＼</a:t>
            </a:r>
            <a:r>
              <a:rPr lang="en-US" altLang="ja-JP" sz="12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(^o^)</a:t>
            </a: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／</a:t>
            </a:r>
            <a:endParaRPr lang="en-US" altLang="ja-JP" sz="1200" dirty="0" smtClean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最後になりましたが、子ども会育成者の皆様、保護者の皆様、お忙しい中ご協力をいただき、大変感謝しております。ありがとうございました。これからも温かいご支援のほどよろしくお願い致します。</a:t>
            </a:r>
            <a:endParaRPr lang="ja-JP" altLang="ja-JP" sz="12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3077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647160"/>
            <a:ext cx="3041800" cy="228252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97" y="4435623"/>
            <a:ext cx="3146425" cy="236061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正方形/長方形 10"/>
          <p:cNvSpPr>
            <a:spLocks noChangeArrowheads="1"/>
          </p:cNvSpPr>
          <p:nvPr/>
        </p:nvSpPr>
        <p:spPr bwMode="auto">
          <a:xfrm rot="10800000" flipV="1">
            <a:off x="306386" y="3987153"/>
            <a:ext cx="312261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幼児たちの持つ横断幕に続いて、いざ</a:t>
            </a:r>
            <a:r>
              <a:rPr lang="ja-JP" altLang="en-US" sz="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、入場～！</a:t>
            </a:r>
          </a:p>
        </p:txBody>
      </p:sp>
      <p:sp>
        <p:nvSpPr>
          <p:cNvPr id="3081" name="正方形/長方形 11"/>
          <p:cNvSpPr>
            <a:spLocks noChangeArrowheads="1"/>
          </p:cNvSpPr>
          <p:nvPr/>
        </p:nvSpPr>
        <p:spPr bwMode="auto">
          <a:xfrm rot="10800000" flipV="1">
            <a:off x="3860800" y="3923928"/>
            <a:ext cx="26511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少し緊張もするけど、元気よく進みます！</a:t>
            </a:r>
          </a:p>
        </p:txBody>
      </p:sp>
      <p:sp>
        <p:nvSpPr>
          <p:cNvPr id="3082" name="正方形/長方形 12"/>
          <p:cNvSpPr>
            <a:spLocks noChangeArrowheads="1"/>
          </p:cNvSpPr>
          <p:nvPr/>
        </p:nvSpPr>
        <p:spPr bwMode="auto">
          <a:xfrm rot="10800000" flipV="1">
            <a:off x="342913" y="6804248"/>
            <a:ext cx="62960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幼児から</a:t>
            </a:r>
            <a:r>
              <a:rPr lang="ja-JP" altLang="en-US" sz="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高学年まで、</a:t>
            </a:r>
            <a:r>
              <a:rPr lang="ja-JP" altLang="en-US" sz="9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約</a:t>
            </a:r>
            <a:r>
              <a:rPr lang="en-US" altLang="ja-JP" sz="9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90</a:t>
            </a:r>
            <a:r>
              <a:rPr lang="ja-JP" altLang="en-US" sz="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名の子ども達が参加してくれました✨　</a:t>
            </a:r>
            <a:r>
              <a:rPr lang="ja-JP" altLang="en-US" sz="9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安子ちゃんとみ</a:t>
            </a:r>
            <a:r>
              <a:rPr lang="ja-JP" altLang="en-US" sz="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やたんも一緒に</a:t>
            </a:r>
            <a:r>
              <a:rPr lang="ja-JP" altLang="en-US" sz="900" dirty="0" err="1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わっしょい</a:t>
            </a:r>
            <a:r>
              <a:rPr lang="ja-JP" altLang="en-US" sz="900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！♪</a:t>
            </a:r>
          </a:p>
        </p:txBody>
      </p:sp>
      <p:pic>
        <p:nvPicPr>
          <p:cNvPr id="4" name="図 3" descr="IMG_122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62" b="-4187"/>
          <a:stretch/>
        </p:blipFill>
        <p:spPr>
          <a:xfrm>
            <a:off x="3463097" y="1638923"/>
            <a:ext cx="3189358" cy="23996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図 4" descr="IMG_122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/>
          <a:stretch/>
        </p:blipFill>
        <p:spPr>
          <a:xfrm>
            <a:off x="422128" y="4432351"/>
            <a:ext cx="3024336" cy="236388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248</Words>
  <Application>Microsoft Office PowerPoint</Application>
  <PresentationFormat>画面に合わせる (4:3)</PresentationFormat>
  <Paragraphs>31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nishikawa</dc:creator>
  <cp:lastModifiedBy>FJ-USER</cp:lastModifiedBy>
  <cp:revision>74</cp:revision>
  <cp:lastPrinted>2017-12-14T14:53:31Z</cp:lastPrinted>
  <dcterms:created xsi:type="dcterms:W3CDTF">2016-08-15T16:23:59Z</dcterms:created>
  <dcterms:modified xsi:type="dcterms:W3CDTF">2018-01-07T12:54:38Z</dcterms:modified>
</cp:coreProperties>
</file>